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a137f10c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a137f10c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a137f10c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a137f10c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a137f10c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a137f10c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a137f10c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a137f10c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a137f10c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a137f10c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1a137f10c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1a137f10c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highlight>
                  <a:schemeClr val="dk1"/>
                </a:highlight>
              </a:rPr>
              <a:t>Профессии, связанные с обслуживанием компьютерных сетей</a:t>
            </a:r>
            <a:endParaRPr b="1" sz="66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highlight>
                  <a:schemeClr val="dk1"/>
                </a:highlight>
              </a:rPr>
              <a:t>Ковалёв </a:t>
            </a:r>
            <a:r>
              <a:rPr b="1" lang="ru">
                <a:solidFill>
                  <a:schemeClr val="lt1"/>
                </a:solidFill>
                <a:highlight>
                  <a:schemeClr val="dk1"/>
                </a:highlight>
              </a:rPr>
              <a:t>Иван</a:t>
            </a:r>
            <a:endParaRPr b="1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715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999" y="0"/>
            <a:ext cx="33949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ru" sz="1800">
                <a:solidFill>
                  <a:schemeClr val="dk2"/>
                </a:solidFill>
              </a:rPr>
              <a:t>Основная профессия связанная с обслуживанием компьютерных сетей-системный администратор.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95925"/>
            <a:ext cx="4475350" cy="298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1" y="0"/>
            <a:ext cx="91381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5545875" y="354275"/>
            <a:ext cx="3910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700">
                <a:solidFill>
                  <a:schemeClr val="lt1"/>
                </a:solidFill>
                <a:highlight>
                  <a:schemeClr val="dk1"/>
                </a:highlight>
              </a:rPr>
              <a:t>Обязанности</a:t>
            </a:r>
            <a:endParaRPr b="1" sz="37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4371275" y="0"/>
            <a:ext cx="4281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lt1"/>
                </a:solidFill>
                <a:highlight>
                  <a:schemeClr val="dk1"/>
                </a:highlight>
              </a:rPr>
              <a:t>Где нужен системный администратор?</a:t>
            </a:r>
            <a:endParaRPr sz="26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